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29" d="100"/>
          <a:sy n="29" d="100"/>
        </p:scale>
        <p:origin x="-71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D090A9FF-FBC1-4DB2-A4A4-9CB808727A09}" type="datetimeFigureOut">
              <a:rPr lang="es-CO" smtClean="0"/>
              <a:t>27/09/2016</a:t>
            </a:fld>
            <a:endParaRPr lang="es-CO"/>
          </a:p>
        </p:txBody>
      </p:sp>
      <p:sp>
        <p:nvSpPr>
          <p:cNvPr id="2" name="1 Marcador de pie de página"/>
          <p:cNvSpPr>
            <a:spLocks noGrp="1"/>
          </p:cNvSpPr>
          <p:nvPr>
            <p:ph type="ftr" sz="quarter" idx="11"/>
          </p:nvPr>
        </p:nvSpPr>
        <p:spPr/>
        <p:txBody>
          <a:bodyPr/>
          <a:lstStyle/>
          <a:p>
            <a:endParaRPr lang="es-CO"/>
          </a:p>
        </p:txBody>
      </p:sp>
      <p:sp>
        <p:nvSpPr>
          <p:cNvPr id="15" name="14 Marcador de número de diapositiva"/>
          <p:cNvSpPr>
            <a:spLocks noGrp="1"/>
          </p:cNvSpPr>
          <p:nvPr>
            <p:ph type="sldNum" sz="quarter" idx="12"/>
          </p:nvPr>
        </p:nvSpPr>
        <p:spPr>
          <a:xfrm>
            <a:off x="8229600" y="6473952"/>
            <a:ext cx="758952" cy="246888"/>
          </a:xfrm>
        </p:spPr>
        <p:txBody>
          <a:bodyPr/>
          <a:lstStyle/>
          <a:p>
            <a:fld id="{1CE77ECD-B839-4EDB-B276-809E091268F0}" type="slidenum">
              <a:rPr lang="es-CO" smtClean="0"/>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090A9FF-FBC1-4DB2-A4A4-9CB808727A09}" type="datetimeFigureOut">
              <a:rPr lang="es-CO" smtClean="0"/>
              <a:t>27/09/2016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1CE77ECD-B839-4EDB-B276-809E091268F0}" type="slidenum">
              <a:rPr lang="es-CO" smtClean="0"/>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090A9FF-FBC1-4DB2-A4A4-9CB808727A09}" type="datetimeFigureOut">
              <a:rPr lang="es-CO" smtClean="0"/>
              <a:t>27/09/2016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1CE77ECD-B839-4EDB-B276-809E091268F0}" type="slidenum">
              <a:rPr lang="es-CO" smtClean="0"/>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D090A9FF-FBC1-4DB2-A4A4-9CB808727A09}" type="datetimeFigureOut">
              <a:rPr lang="es-CO" smtClean="0"/>
              <a:t>27/09/2016</a:t>
            </a:fld>
            <a:endParaRPr lang="es-CO"/>
          </a:p>
        </p:txBody>
      </p:sp>
      <p:sp>
        <p:nvSpPr>
          <p:cNvPr id="19" name="18 Marcador de pie de página"/>
          <p:cNvSpPr>
            <a:spLocks noGrp="1"/>
          </p:cNvSpPr>
          <p:nvPr>
            <p:ph type="ftr" sz="quarter" idx="11"/>
          </p:nvPr>
        </p:nvSpPr>
        <p:spPr>
          <a:xfrm>
            <a:off x="3581400" y="76200"/>
            <a:ext cx="2895600" cy="288925"/>
          </a:xfrm>
        </p:spPr>
        <p:txBody>
          <a:bodyPr/>
          <a:lstStyle/>
          <a:p>
            <a:endParaRPr lang="es-CO"/>
          </a:p>
        </p:txBody>
      </p:sp>
      <p:sp>
        <p:nvSpPr>
          <p:cNvPr id="16" name="15 Marcador de número de diapositiva"/>
          <p:cNvSpPr>
            <a:spLocks noGrp="1"/>
          </p:cNvSpPr>
          <p:nvPr>
            <p:ph type="sldNum" sz="quarter" idx="12"/>
          </p:nvPr>
        </p:nvSpPr>
        <p:spPr>
          <a:xfrm>
            <a:off x="8229600" y="6473952"/>
            <a:ext cx="758952" cy="246888"/>
          </a:xfrm>
        </p:spPr>
        <p:txBody>
          <a:bodyPr/>
          <a:lstStyle/>
          <a:p>
            <a:fld id="{1CE77ECD-B839-4EDB-B276-809E091268F0}" type="slidenum">
              <a:rPr lang="es-CO" smtClean="0"/>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D090A9FF-FBC1-4DB2-A4A4-9CB808727A09}" type="datetimeFigureOut">
              <a:rPr lang="es-CO" smtClean="0"/>
              <a:t>27/09/2016</a:t>
            </a:fld>
            <a:endParaRPr lang="es-CO"/>
          </a:p>
        </p:txBody>
      </p:sp>
      <p:sp>
        <p:nvSpPr>
          <p:cNvPr id="11" name="10 Marcador de pie de página"/>
          <p:cNvSpPr>
            <a:spLocks noGrp="1"/>
          </p:cNvSpPr>
          <p:nvPr>
            <p:ph type="ftr" sz="quarter" idx="11"/>
          </p:nvPr>
        </p:nvSpPr>
        <p:spPr/>
        <p:txBody>
          <a:bodyPr/>
          <a:lstStyle/>
          <a:p>
            <a:endParaRPr lang="es-CO"/>
          </a:p>
        </p:txBody>
      </p:sp>
      <p:sp>
        <p:nvSpPr>
          <p:cNvPr id="16" name="15 Marcador de número de diapositiva"/>
          <p:cNvSpPr>
            <a:spLocks noGrp="1"/>
          </p:cNvSpPr>
          <p:nvPr>
            <p:ph type="sldNum" sz="quarter" idx="12"/>
          </p:nvPr>
        </p:nvSpPr>
        <p:spPr/>
        <p:txBody>
          <a:bodyPr/>
          <a:lstStyle/>
          <a:p>
            <a:fld id="{1CE77ECD-B839-4EDB-B276-809E091268F0}" type="slidenum">
              <a:rPr lang="es-CO" smtClean="0"/>
              <a:t>‹Nº›</a:t>
            </a:fld>
            <a:endParaRPr lang="es-CO"/>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D090A9FF-FBC1-4DB2-A4A4-9CB808727A09}" type="datetimeFigureOut">
              <a:rPr lang="es-CO" smtClean="0"/>
              <a:t>27/09/2016</a:t>
            </a:fld>
            <a:endParaRPr lang="es-CO"/>
          </a:p>
        </p:txBody>
      </p:sp>
      <p:sp>
        <p:nvSpPr>
          <p:cNvPr id="10" name="9 Marcador de pie de página"/>
          <p:cNvSpPr>
            <a:spLocks noGrp="1"/>
          </p:cNvSpPr>
          <p:nvPr>
            <p:ph type="ftr" sz="quarter" idx="11"/>
          </p:nvPr>
        </p:nvSpPr>
        <p:spPr/>
        <p:txBody>
          <a:bodyPr/>
          <a:lstStyle/>
          <a:p>
            <a:endParaRPr lang="es-CO"/>
          </a:p>
        </p:txBody>
      </p:sp>
      <p:sp>
        <p:nvSpPr>
          <p:cNvPr id="31" name="30 Marcador de número de diapositiva"/>
          <p:cNvSpPr>
            <a:spLocks noGrp="1"/>
          </p:cNvSpPr>
          <p:nvPr>
            <p:ph type="sldNum" sz="quarter" idx="12"/>
          </p:nvPr>
        </p:nvSpPr>
        <p:spPr/>
        <p:txBody>
          <a:bodyPr/>
          <a:lstStyle/>
          <a:p>
            <a:fld id="{1CE77ECD-B839-4EDB-B276-809E091268F0}" type="slidenum">
              <a:rPr lang="es-CO" smtClean="0"/>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D090A9FF-FBC1-4DB2-A4A4-9CB808727A09}" type="datetimeFigureOut">
              <a:rPr lang="es-CO" smtClean="0"/>
              <a:t>27/09/2016</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a:xfrm>
            <a:off x="8229600" y="6477000"/>
            <a:ext cx="762000" cy="246888"/>
          </a:xfrm>
        </p:spPr>
        <p:txBody>
          <a:bodyPr/>
          <a:lstStyle/>
          <a:p>
            <a:fld id="{1CE77ECD-B839-4EDB-B276-809E091268F0}" type="slidenum">
              <a:rPr lang="es-CO" smtClean="0"/>
              <a:t>‹Nº›</a:t>
            </a:fld>
            <a:endParaRPr lang="es-CO"/>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D090A9FF-FBC1-4DB2-A4A4-9CB808727A09}" type="datetimeFigureOut">
              <a:rPr lang="es-CO" smtClean="0"/>
              <a:t>27/09/2016</a:t>
            </a:fld>
            <a:endParaRPr lang="es-CO"/>
          </a:p>
        </p:txBody>
      </p:sp>
      <p:sp>
        <p:nvSpPr>
          <p:cNvPr id="21" name="20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1CE77ECD-B839-4EDB-B276-809E091268F0}" type="slidenum">
              <a:rPr lang="es-CO" smtClean="0"/>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D090A9FF-FBC1-4DB2-A4A4-9CB808727A09}" type="datetimeFigureOut">
              <a:rPr lang="es-CO" smtClean="0"/>
              <a:t>27/09/2016</a:t>
            </a:fld>
            <a:endParaRPr lang="es-CO"/>
          </a:p>
        </p:txBody>
      </p:sp>
      <p:sp>
        <p:nvSpPr>
          <p:cNvPr id="24" name="23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1CE77ECD-B839-4EDB-B276-809E091268F0}" type="slidenum">
              <a:rPr lang="es-CO" smtClean="0"/>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D090A9FF-FBC1-4DB2-A4A4-9CB808727A09}" type="datetimeFigureOut">
              <a:rPr lang="es-CO" smtClean="0"/>
              <a:t>27/09/2016</a:t>
            </a:fld>
            <a:endParaRPr lang="es-CO"/>
          </a:p>
        </p:txBody>
      </p:sp>
      <p:sp>
        <p:nvSpPr>
          <p:cNvPr id="29" name="28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1CE77ECD-B839-4EDB-B276-809E091268F0}" type="slidenum">
              <a:rPr lang="es-CO" smtClean="0"/>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D090A9FF-FBC1-4DB2-A4A4-9CB808727A09}" type="datetimeFigureOut">
              <a:rPr lang="es-CO" smtClean="0"/>
              <a:t>27/09/2016</a:t>
            </a:fld>
            <a:endParaRPr lang="es-CO"/>
          </a:p>
        </p:txBody>
      </p:sp>
      <p:sp>
        <p:nvSpPr>
          <p:cNvPr id="5" name="4 Marcador de pie de página"/>
          <p:cNvSpPr>
            <a:spLocks noGrp="1"/>
          </p:cNvSpPr>
          <p:nvPr>
            <p:ph type="ftr" sz="quarter" idx="11"/>
          </p:nvPr>
        </p:nvSpPr>
        <p:spPr/>
        <p:txBody>
          <a:bodyPr/>
          <a:lstStyle/>
          <a:p>
            <a:endParaRPr lang="es-CO"/>
          </a:p>
        </p:txBody>
      </p:sp>
      <p:sp>
        <p:nvSpPr>
          <p:cNvPr id="31" name="30 Marcador de número de diapositiva"/>
          <p:cNvSpPr>
            <a:spLocks noGrp="1"/>
          </p:cNvSpPr>
          <p:nvPr>
            <p:ph type="sldNum" sz="quarter" idx="12"/>
          </p:nvPr>
        </p:nvSpPr>
        <p:spPr/>
        <p:txBody>
          <a:bodyPr/>
          <a:lstStyle/>
          <a:p>
            <a:fld id="{1CE77ECD-B839-4EDB-B276-809E091268F0}" type="slidenum">
              <a:rPr lang="es-CO" smtClean="0"/>
              <a:t>‹Nº›</a:t>
            </a:fld>
            <a:endParaRPr lang="es-CO"/>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090A9FF-FBC1-4DB2-A4A4-9CB808727A09}" type="datetimeFigureOut">
              <a:rPr lang="es-CO" smtClean="0"/>
              <a:t>27/09/2016</a:t>
            </a:fld>
            <a:endParaRPr lang="es-CO"/>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CO"/>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CE77ECD-B839-4EDB-B276-809E091268F0}" type="slidenum">
              <a:rPr lang="es-CO" smtClean="0"/>
              <a:t>‹Nº›</a:t>
            </a:fld>
            <a:endParaRPr lang="es-CO"/>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620688"/>
            <a:ext cx="7772400" cy="1152128"/>
          </a:xfrm>
        </p:spPr>
        <p:txBody>
          <a:bodyPr/>
          <a:lstStyle/>
          <a:p>
            <a:pPr algn="ctr"/>
            <a:r>
              <a:rPr lang="es-CO" b="1" dirty="0" smtClean="0">
                <a:solidFill>
                  <a:srgbClr val="FF0066"/>
                </a:solidFill>
              </a:rPr>
              <a:t>LA CERRADURA</a:t>
            </a:r>
            <a:endParaRPr lang="es-CO" b="1" dirty="0">
              <a:solidFill>
                <a:srgbClr val="FF0066"/>
              </a:solidFill>
            </a:endParaRPr>
          </a:p>
        </p:txBody>
      </p:sp>
      <p:sp>
        <p:nvSpPr>
          <p:cNvPr id="3" name="2 Subtítulo"/>
          <p:cNvSpPr>
            <a:spLocks noGrp="1"/>
          </p:cNvSpPr>
          <p:nvPr>
            <p:ph type="subTitle" idx="1"/>
          </p:nvPr>
        </p:nvSpPr>
        <p:spPr>
          <a:xfrm>
            <a:off x="4283968" y="4365104"/>
            <a:ext cx="288032" cy="45719"/>
          </a:xfrm>
        </p:spPr>
        <p:txBody>
          <a:bodyPr>
            <a:normAutofit fontScale="25000" lnSpcReduction="20000"/>
          </a:bodyPr>
          <a:lstStyle/>
          <a:p>
            <a:r>
              <a:rPr lang="es-CO" dirty="0" smtClean="0"/>
              <a:t>F</a:t>
            </a:r>
            <a:endParaRPr lang="es-CO"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132856"/>
            <a:ext cx="6768752"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8980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b="1" dirty="0" smtClean="0">
                <a:solidFill>
                  <a:srgbClr val="FF0066"/>
                </a:solidFill>
              </a:rPr>
              <a:t>CERRADURA</a:t>
            </a:r>
            <a:endParaRPr lang="es-CO" b="1" dirty="0">
              <a:solidFill>
                <a:srgbClr val="FF0066"/>
              </a:solidFill>
            </a:endParaRPr>
          </a:p>
        </p:txBody>
      </p:sp>
      <p:sp>
        <p:nvSpPr>
          <p:cNvPr id="3" name="2 Marcador de contenido"/>
          <p:cNvSpPr>
            <a:spLocks noGrp="1"/>
          </p:cNvSpPr>
          <p:nvPr>
            <p:ph idx="1"/>
          </p:nvPr>
        </p:nvSpPr>
        <p:spPr/>
        <p:txBody>
          <a:bodyPr>
            <a:normAutofit/>
          </a:bodyPr>
          <a:lstStyle/>
          <a:p>
            <a:r>
              <a:rPr lang="es-CO" sz="2000" dirty="0"/>
              <a:t>Una cerradura es un mecanismo de metal que se incorpora a puertas y cajones de armarios, cofres, arcones, etc., para impedir que se puedan abrir sin la llave y así proteger su contenido</a:t>
            </a:r>
            <a:r>
              <a:rPr lang="es-CO" sz="2000" dirty="0" smtClean="0"/>
              <a:t>.</a:t>
            </a:r>
            <a:endParaRPr lang="es-CO" sz="2000" dirty="0"/>
          </a:p>
          <a:p>
            <a:r>
              <a:rPr lang="es-CO" sz="2000" dirty="0"/>
              <a:t>Este mecanismo se puede accionar mediante una llave de metal, normalmente bronce. En la actualidad, aparte de las cerraduras mecánicas, existen otras como las electro-mecánicas o las electrónicas, en las que la llave puede ser una tarjeta de plástico o PVC. La llave encaja en la cerradura por el llamado «ojo», que es un agujero situado normalmente en la parte central del cilindro de la </a:t>
            </a:r>
            <a:r>
              <a:rPr lang="es-CO" sz="2000" dirty="0" smtClean="0"/>
              <a:t>cerradura</a:t>
            </a:r>
          </a:p>
          <a:p>
            <a:endParaRPr lang="es-CO" sz="20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4439669"/>
            <a:ext cx="4960033" cy="2309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7617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0"/>
            <a:ext cx="8686800" cy="1628800"/>
          </a:xfrm>
        </p:spPr>
        <p:txBody>
          <a:bodyPr/>
          <a:lstStyle/>
          <a:p>
            <a:pPr algn="ctr"/>
            <a:r>
              <a:rPr lang="es-CO" b="1" dirty="0" smtClean="0">
                <a:solidFill>
                  <a:srgbClr val="FF0066"/>
                </a:solidFill>
              </a:rPr>
              <a:t>ORIGEN DE LA CERRADURA</a:t>
            </a:r>
            <a:endParaRPr lang="es-CO" b="1" dirty="0">
              <a:solidFill>
                <a:srgbClr val="FF0066"/>
              </a:solidFill>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71596" y="3873247"/>
            <a:ext cx="4176464" cy="2881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768963" y="1556792"/>
            <a:ext cx="7032443" cy="2308324"/>
          </a:xfrm>
          <a:prstGeom prst="rect">
            <a:avLst/>
          </a:prstGeom>
        </p:spPr>
        <p:txBody>
          <a:bodyPr wrap="square">
            <a:spAutoFit/>
          </a:bodyPr>
          <a:lstStyle/>
          <a:p>
            <a:r>
              <a:rPr lang="es-CO" sz="2400" dirty="0" smtClean="0"/>
              <a:t>Los orígenes de la cerradura se remontan muy probablemente unos 4000 años y se sitúan en China. No mucho más tarde el curioso artilugio comenzó a utilizarse en Egipto, donde se sentaron las bases de la futura cerradura de tambor de pines hacia el 2000 a.C.</a:t>
            </a:r>
            <a:endParaRPr lang="es-CO" sz="2400" dirty="0"/>
          </a:p>
        </p:txBody>
      </p:sp>
    </p:spTree>
    <p:extLst>
      <p:ext uri="{BB962C8B-B14F-4D97-AF65-F5344CB8AC3E}">
        <p14:creationId xmlns:p14="http://schemas.microsoft.com/office/powerpoint/2010/main" val="7830498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4624" y="19472"/>
            <a:ext cx="8686800" cy="1609328"/>
          </a:xfrm>
        </p:spPr>
        <p:txBody>
          <a:bodyPr/>
          <a:lstStyle/>
          <a:p>
            <a:pPr algn="ctr"/>
            <a:r>
              <a:rPr lang="es-CO" b="1" dirty="0" smtClean="0">
                <a:solidFill>
                  <a:srgbClr val="FF0066"/>
                </a:solidFill>
              </a:rPr>
              <a:t>IMPORTANCIA DE LA CERRADURA</a:t>
            </a:r>
            <a:endParaRPr lang="es-CO" b="1" dirty="0">
              <a:solidFill>
                <a:srgbClr val="FF0066"/>
              </a:solidFill>
            </a:endParaRPr>
          </a:p>
        </p:txBody>
      </p:sp>
      <p:sp>
        <p:nvSpPr>
          <p:cNvPr id="3" name="2 Marcador de contenido"/>
          <p:cNvSpPr>
            <a:spLocks noGrp="1"/>
          </p:cNvSpPr>
          <p:nvPr>
            <p:ph idx="1"/>
          </p:nvPr>
        </p:nvSpPr>
        <p:spPr/>
        <p:txBody>
          <a:bodyPr>
            <a:normAutofit/>
          </a:bodyPr>
          <a:lstStyle/>
          <a:p>
            <a:r>
              <a:rPr lang="es-CO" sz="2400" dirty="0"/>
              <a:t>En el mercado existen diversos tipos de modelos de cerraduras de alta seguridad, con el objetivo principal de proteger tu hogar de actos delictivos, por esta razón en la ciudad de Sevilla, podrás recurrir a un cerrajero barato, que ofrezca valor precio y ayude a seleccionar, aquella cerradura que se adapte a las necesidades de cada cliente. En europa, es necesario recurrir a estas medidas de seguridad debido al incremento del número de robos de las viviendas, ya que un antisocial necesita pocos minutos para entrar en las casa. </a:t>
            </a:r>
            <a:r>
              <a:rPr lang="es-CO" sz="2400" dirty="0" smtClean="0"/>
              <a:t> </a:t>
            </a:r>
          </a:p>
          <a:p>
            <a:endParaRPr lang="es-CO"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5057800"/>
            <a:ext cx="5472608"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7866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1752" y="0"/>
            <a:ext cx="8686800" cy="1844824"/>
          </a:xfrm>
        </p:spPr>
        <p:txBody>
          <a:bodyPr/>
          <a:lstStyle/>
          <a:p>
            <a:pPr algn="ctr"/>
            <a:r>
              <a:rPr lang="es-CO" b="1" dirty="0" smtClean="0">
                <a:solidFill>
                  <a:srgbClr val="FF0066"/>
                </a:solidFill>
              </a:rPr>
              <a:t>TIPOS DE CERRADURA</a:t>
            </a:r>
            <a:endParaRPr lang="es-CO" b="1" dirty="0">
              <a:solidFill>
                <a:srgbClr val="FF0066"/>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760" y="2187260"/>
            <a:ext cx="1760154" cy="1378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0192" y="4729920"/>
            <a:ext cx="247650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0967" y="4263252"/>
            <a:ext cx="3922525" cy="2255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1753234"/>
            <a:ext cx="3585914"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39564" y="1502971"/>
            <a:ext cx="3923928" cy="2662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951961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18</TotalTime>
  <Words>274</Words>
  <Application>Microsoft Office PowerPoint</Application>
  <PresentationFormat>Presentación en pantalla (4:3)</PresentationFormat>
  <Paragraphs>10</Paragraphs>
  <Slides>5</Slides>
  <Notes>0</Notes>
  <HiddenSlides>0</HiddenSlides>
  <MMClips>0</MMClips>
  <ScaleCrop>false</ScaleCrop>
  <HeadingPairs>
    <vt:vector size="4" baseType="variant">
      <vt:variant>
        <vt:lpstr>Tema</vt:lpstr>
      </vt:variant>
      <vt:variant>
        <vt:i4>1</vt:i4>
      </vt:variant>
      <vt:variant>
        <vt:lpstr>Títulos de diapositiva</vt:lpstr>
      </vt:variant>
      <vt:variant>
        <vt:i4>5</vt:i4>
      </vt:variant>
    </vt:vector>
  </HeadingPairs>
  <TitlesOfParts>
    <vt:vector size="6" baseType="lpstr">
      <vt:lpstr>Viajes</vt:lpstr>
      <vt:lpstr>LA CERRADURA</vt:lpstr>
      <vt:lpstr>CERRADURA</vt:lpstr>
      <vt:lpstr>ORIGEN DE LA CERRADURA</vt:lpstr>
      <vt:lpstr>IMPORTANCIA DE LA CERRADURA</vt:lpstr>
      <vt:lpstr>TIPOS DE CERRADURA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CERRADURA</dc:title>
  <dc:creator>Familia</dc:creator>
  <cp:lastModifiedBy>Familia</cp:lastModifiedBy>
  <cp:revision>2</cp:revision>
  <dcterms:created xsi:type="dcterms:W3CDTF">2016-09-27T20:25:06Z</dcterms:created>
  <dcterms:modified xsi:type="dcterms:W3CDTF">2016-09-27T20:44:03Z</dcterms:modified>
</cp:coreProperties>
</file>